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9" r:id="rId4"/>
    <p:sldId id="257" r:id="rId5"/>
    <p:sldId id="260" r:id="rId6"/>
    <p:sldId id="258" r:id="rId7"/>
    <p:sldId id="261" r:id="rId8"/>
    <p:sldId id="263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B8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1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212BD6-E5D4-4E80-8653-C6CA993CD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C273E2A-6E7F-4C02-ABD5-063B86D8E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CD515E-FAB3-480C-A76F-F6F05B47E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B50C5-7C1B-4D32-8BD1-024405186890}" type="datetimeFigureOut">
              <a:rPr lang="de-DE" smtClean="0"/>
              <a:t>20.12.2020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542371-99BD-46A2-A2D7-AE9FE7D11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3CC988A-DF05-46F8-8855-61C635AD9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946D-CB05-4616-9BA4-84AD78ED17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9762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D39F99-5A05-4C49-9F44-90B8F3A2C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207027E-30C8-44CA-A3C2-9ED24F3A26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681F2C-112D-4822-AA8C-B2C62BD32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B50C5-7C1B-4D32-8BD1-024405186890}" type="datetimeFigureOut">
              <a:rPr lang="de-DE" smtClean="0"/>
              <a:t>20.12.2020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872E79-68F9-4D46-9E54-9769A02D7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4A8845-F133-4AF1-B92C-2B6988460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946D-CB05-4616-9BA4-84AD78ED17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41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CE57CD0-4BEE-4D37-BAA7-BE9B2AE94B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2C5A952-D13B-4A69-99CA-38B2F58EB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37A7B6-1FBF-4B49-A5EA-D2583FBE9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B50C5-7C1B-4D32-8BD1-024405186890}" type="datetimeFigureOut">
              <a:rPr lang="de-DE" smtClean="0"/>
              <a:t>20.12.2020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EB5F343-07B5-4DBC-AB22-BF36E7007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A63678-B0F8-4446-BB8B-9FD59BE04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946D-CB05-4616-9BA4-84AD78ED17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4389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2ECBA3-76FA-4853-A817-97CCA760C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8E33FF5-02AF-4442-8338-E40DC0C80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B10A37-9B1C-4DD9-B906-D44CCB0E2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B50C5-7C1B-4D32-8BD1-024405186890}" type="datetimeFigureOut">
              <a:rPr lang="de-DE" smtClean="0"/>
              <a:t>20.12.2020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76CD8A-0161-4937-B6B1-23383B938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8D53D6-D5EC-458B-94E1-FEB1E9C21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946D-CB05-4616-9BA4-84AD78ED17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447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9E3850-8C09-4766-9F58-9515545A6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71961FE-E094-4EBB-97B1-FAC4DA934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3F6BB4-9002-47EC-8948-41335A3DE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B50C5-7C1B-4D32-8BD1-024405186890}" type="datetimeFigureOut">
              <a:rPr lang="de-DE" smtClean="0"/>
              <a:t>20.12.2020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75D16A-4F5D-4DDD-90B4-E0CCA3295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FD49A7-DD35-401C-A70F-52179F07F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946D-CB05-4616-9BA4-84AD78ED17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6444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B5F356-6511-4CBB-8E99-D4F0F631B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7AF1DD-1A36-4E4F-88F7-C15C1BBA4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84A1BBF-B007-4922-9D62-BF0CB4FFC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4D4EBE7-D552-4F00-AA02-7B2FAB031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B50C5-7C1B-4D32-8BD1-024405186890}" type="datetimeFigureOut">
              <a:rPr lang="de-DE" smtClean="0"/>
              <a:t>20.12.2020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E9A8E53-D9BB-47D9-B802-663677130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06F9CB7-3629-4A16-85EA-FA02E1EC4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946D-CB05-4616-9BA4-84AD78ED17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4412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F90E3-2546-4846-8889-778F04F5D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5ECEE09-69F4-4B8E-9897-D4B30990B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A96F74E-4830-4BDF-BB35-C7D6C57723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06B797A-55B0-41A4-BF83-BF293C779F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F06B91E-D7FB-4330-97B5-8A2279081D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B0D6EF0-4B9B-4EB7-B022-6F98A83A0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B50C5-7C1B-4D32-8BD1-024405186890}" type="datetimeFigureOut">
              <a:rPr lang="de-DE" smtClean="0"/>
              <a:t>20.12.2020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65E7782-A61C-4029-BEF6-CE4EC9D4A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D5B4236-AC77-4933-9B1D-DE7BD31BC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946D-CB05-4616-9BA4-84AD78ED17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6829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AED302-64EE-4D4D-9430-DC6F4C6D4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48E5C7A-3B58-42DE-BF07-218B86302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B50C5-7C1B-4D32-8BD1-024405186890}" type="datetimeFigureOut">
              <a:rPr lang="de-DE" smtClean="0"/>
              <a:t>20.12.2020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FA55446-2F55-4854-9FB9-D83A28D94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5151F5B-9E71-4800-B6C0-FA7CF449A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946D-CB05-4616-9BA4-84AD78ED17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141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0429A3F-D45C-4142-BD3B-E8196A7C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B50C5-7C1B-4D32-8BD1-024405186890}" type="datetimeFigureOut">
              <a:rPr lang="de-DE" smtClean="0"/>
              <a:t>20.12.2020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8876003-32C2-47A3-9D34-10F5F5D53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A68AFDC-2402-4530-A58F-D94502A60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946D-CB05-4616-9BA4-84AD78ED17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3143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2A8C02-35FB-40A4-933F-5195AC545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196468-9B7C-432A-9336-E948BC90C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CF9C5B6-AFBD-4D16-8935-2D1941F545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14946C8-A00A-40AE-BB39-06C710F09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B50C5-7C1B-4D32-8BD1-024405186890}" type="datetimeFigureOut">
              <a:rPr lang="de-DE" smtClean="0"/>
              <a:t>20.12.2020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0B9C244-018D-429C-99DF-5AC5018DA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1F30EFA-8099-4C2C-B59A-2FC7B0EDC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946D-CB05-4616-9BA4-84AD78ED17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027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52EC07-A0DB-4539-8124-391AA2D14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C39DD03-016E-47DE-93EC-2168D08A61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7418DC1-FC14-4B5D-922D-9529E00178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2F3BCA2-B505-4FD7-A8FE-85B65B1E0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B50C5-7C1B-4D32-8BD1-024405186890}" type="datetimeFigureOut">
              <a:rPr lang="de-DE" smtClean="0"/>
              <a:t>20.12.2020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4FCE873-32C0-4ED0-9C6D-76F02F6B1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2A77533-168D-40A7-A57E-8BF433EA4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946D-CB05-4616-9BA4-84AD78ED17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132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EC3F5C6-AC21-4CBE-B6F3-7945A0B5A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E4BAED5-4D9A-42F7-A739-66545A98C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D45060-463C-43F1-A763-41B33D5A1A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B50C5-7C1B-4D32-8BD1-024405186890}" type="datetimeFigureOut">
              <a:rPr lang="de-DE" smtClean="0"/>
              <a:t>20.12.2020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C1BAF6-3D22-49AB-846D-4C0DE25D0F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648AE0-D362-4064-B541-DD1D609382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946D-CB05-4616-9BA4-84AD78ED17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597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B8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BE55FDE-D4E0-4E94-B65A-F602797A1AC9}"/>
              </a:ext>
            </a:extLst>
          </p:cNvPr>
          <p:cNvSpPr txBox="1"/>
          <p:nvPr/>
        </p:nvSpPr>
        <p:spPr>
          <a:xfrm>
            <a:off x="489858" y="342900"/>
            <a:ext cx="445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Phaedrus, I 8</a:t>
            </a:r>
          </a:p>
          <a:p>
            <a:r>
              <a:rPr lang="de-DE" dirty="0">
                <a:solidFill>
                  <a:schemeClr val="bg1"/>
                </a:solidFill>
              </a:rPr>
              <a:t>Die Fabel vom Wolf und vom Kranich</a:t>
            </a:r>
          </a:p>
          <a:p>
            <a:r>
              <a:rPr lang="de-DE" dirty="0">
                <a:solidFill>
                  <a:schemeClr val="bg1"/>
                </a:solidFill>
              </a:rPr>
              <a:t>Schülergruppenarbeit, Jg. 10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A7511A7-98D7-4590-8224-DF9261CBC6AA}"/>
              </a:ext>
            </a:extLst>
          </p:cNvPr>
          <p:cNvSpPr txBox="1"/>
          <p:nvPr/>
        </p:nvSpPr>
        <p:spPr>
          <a:xfrm>
            <a:off x="3197678" y="2253343"/>
            <a:ext cx="7334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b="1" dirty="0">
                <a:solidFill>
                  <a:srgbClr val="C00000"/>
                </a:solidFill>
              </a:rPr>
              <a:t>Lupus et </a:t>
            </a:r>
            <a:r>
              <a:rPr lang="de-DE" sz="7200" b="1" dirty="0" err="1">
                <a:solidFill>
                  <a:srgbClr val="C00000"/>
                </a:solidFill>
              </a:rPr>
              <a:t>gruis</a:t>
            </a:r>
            <a:endParaRPr lang="de-DE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87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B8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C4E72A5-BEDA-406E-8B69-8FB13D6C81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2" t="12858" r="39629" b="60740"/>
          <a:stretch/>
        </p:blipFill>
        <p:spPr>
          <a:xfrm>
            <a:off x="2619730" y="1"/>
            <a:ext cx="75039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22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B8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C4E72A5-BEDA-406E-8B69-8FB13D6C81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71" t="14525" r="10423" b="60950"/>
          <a:stretch/>
        </p:blipFill>
        <p:spPr>
          <a:xfrm>
            <a:off x="2612573" y="57507"/>
            <a:ext cx="6074228" cy="680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69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B8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C4E72A5-BEDA-406E-8B69-8FB13D6C81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6" t="41342" r="43588" b="35026"/>
          <a:stretch/>
        </p:blipFill>
        <p:spPr>
          <a:xfrm>
            <a:off x="1845129" y="6909"/>
            <a:ext cx="8250298" cy="685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5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B8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C4E72A5-BEDA-406E-8B69-8FB13D6C81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0" t="41370" r="14588" b="35699"/>
          <a:stretch/>
        </p:blipFill>
        <p:spPr>
          <a:xfrm>
            <a:off x="2204357" y="41733"/>
            <a:ext cx="7528958" cy="681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16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B8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C4E72A5-BEDA-406E-8B69-8FB13D6C81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0" t="65954" r="52328" b="10622"/>
          <a:stretch/>
        </p:blipFill>
        <p:spPr>
          <a:xfrm>
            <a:off x="3102428" y="0"/>
            <a:ext cx="6774466" cy="679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26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B8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C4E72A5-BEDA-406E-8B69-8FB13D6C81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5716" r="12857" b="10950"/>
          <a:stretch/>
        </p:blipFill>
        <p:spPr>
          <a:xfrm>
            <a:off x="2188028" y="30098"/>
            <a:ext cx="8115744" cy="679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4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445BC71-6FD4-4C2F-BE30-AF11BFB08A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0" t="8095" r="4709" b="5000"/>
          <a:stretch/>
        </p:blipFill>
        <p:spPr>
          <a:xfrm>
            <a:off x="3869870" y="213383"/>
            <a:ext cx="5045530" cy="660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44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Breitbild</PresentationFormat>
  <Paragraphs>4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Eva Hahne</dc:creator>
  <cp:lastModifiedBy>Eva Hahne</cp:lastModifiedBy>
  <cp:revision>2</cp:revision>
  <dcterms:created xsi:type="dcterms:W3CDTF">2020-12-20T21:29:10Z</dcterms:created>
  <dcterms:modified xsi:type="dcterms:W3CDTF">2020-12-20T21:46:39Z</dcterms:modified>
</cp:coreProperties>
</file>